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64FFC-356E-444A-A159-CDE02F6E9582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E0DB220-1F05-4D15-B4EA-C95E2FC053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F4A7-08F2-458F-A5E2-54288948CADA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12F9-BDA4-4586-931D-EC03CE407B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36F0-A004-4DBE-ADCA-3FE6FA67D78C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512D-6A66-477C-BB86-188FC6D026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4B11-5FE1-4C9E-8638-19A596C7C7CE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E43F-8DC8-43AB-BCB3-11544FE040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F7EB-835C-43BE-9BDD-CC6F6A0B4848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4755-0008-41B2-A13F-72558C7041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77C1-45A2-461F-BDC7-4797354880ED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2873-6736-46FF-B268-A615FA808D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6514-E748-41EF-A6CF-BD110660A31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333-EEAD-4B97-9F8A-8EBB1CC2D1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7D95-9A33-49BA-A4C0-23964D9E749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B788-3CEB-4243-8934-839B647ABF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03AE-9617-43DE-B7CD-BD3F1438DFDA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9CF9-174E-42FA-9C91-EE6E894927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48BB-056E-4655-BAF7-0251F3A4946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4DB7-E608-4ED3-B9E4-17067C2C88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8BF9-9F45-46C7-9FE1-5C63EB0F8A9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555C-140D-436B-BD4C-6F77CACFD1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98A57991-A8E2-42DE-9C09-F3BC4199EA77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C2D556D8-A249-4BCE-9170-FCA78E6E69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8" r:id="rId8"/>
    <p:sldLayoutId id="2147483819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21632" y="1988840"/>
            <a:ext cx="4278543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Piętro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6000" smtClean="0">
                <a:latin typeface="Mistral" pitchFamily="66" charset="0"/>
              </a:rPr>
              <a:t>Korytarz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8963" y="2119313"/>
            <a:ext cx="5405437" cy="3603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9738" y="2133600"/>
            <a:ext cx="5670550" cy="377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0850" y="2133600"/>
            <a:ext cx="5659438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0113" y="620713"/>
            <a:ext cx="7272337" cy="5256212"/>
          </a:xfrm>
        </p:spPr>
        <p:txBody>
          <a:bodyPr/>
          <a:lstStyle/>
          <a:p>
            <a:pPr eaLnBrk="1" hangingPunct="1"/>
            <a:r>
              <a:rPr lang="pl-PL" sz="6000" smtClean="0">
                <a:latin typeface="Mistral" pitchFamily="66" charset="0"/>
              </a:rPr>
              <a:t>Natomiast po prawej stronie sala numer 19 oraz 20 pracownia usług gastronomicznych oraz żywienia.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6000" smtClean="0">
                <a:latin typeface="Mistral" pitchFamily="66" charset="0"/>
              </a:rPr>
              <a:t>Sala numer 19-20</a:t>
            </a:r>
          </a:p>
        </p:txBody>
      </p:sp>
      <p:pic>
        <p:nvPicPr>
          <p:cNvPr id="2052" name="Picture 4" descr="C:\Documents and Settings\Marta\Pulpit\zdjęcia\Sala_19\DSC_6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50" y="2276475"/>
            <a:ext cx="5180013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5" name="Picture 7" descr="C:\Documents and Settings\Marta\Pulpit\zdjęcia\Sala_19\DSC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2276475"/>
            <a:ext cx="5180013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60" name="Picture 12" descr="C:\Documents and Settings\Marta\Pulpit\zdjęcia\Sala_19\DSC_6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925" y="2276475"/>
            <a:ext cx="5318125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61" name="Picture 13" descr="C:\Documents and Settings\Marta\Pulpit\zdjęcia\Sala_19\DSC_6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6925" y="2273300"/>
            <a:ext cx="5318125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7221538" cy="1819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Mistral" pitchFamily="66" charset="0"/>
              </a:rPr>
              <a:t>Projekt pod tytułem ,,Wirtualny spacer po szkole i Międzychodzie’’ przygotowali :</a:t>
            </a:r>
            <a:endParaRPr lang="pl-PL" dirty="0">
              <a:latin typeface="Mistral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375" y="2420938"/>
            <a:ext cx="6196013" cy="3603625"/>
          </a:xfrm>
        </p:spPr>
        <p:txBody>
          <a:bodyPr/>
          <a:lstStyle/>
          <a:p>
            <a:pPr eaLnBrk="1" hangingPunct="1"/>
            <a:r>
              <a:rPr lang="pl-PL" sz="3600" smtClean="0">
                <a:latin typeface="Mistral" pitchFamily="66" charset="0"/>
              </a:rPr>
              <a:t>Agnieszka Choptiana</a:t>
            </a:r>
          </a:p>
          <a:p>
            <a:pPr eaLnBrk="1" hangingPunct="1"/>
            <a:r>
              <a:rPr lang="pl-PL" sz="3600" smtClean="0">
                <a:latin typeface="Mistral" pitchFamily="66" charset="0"/>
              </a:rPr>
              <a:t>Martyna Pasche</a:t>
            </a:r>
          </a:p>
          <a:p>
            <a:pPr eaLnBrk="1" hangingPunct="1"/>
            <a:r>
              <a:rPr lang="pl-PL" sz="3600" smtClean="0">
                <a:latin typeface="Mistral" pitchFamily="66" charset="0"/>
              </a:rPr>
              <a:t>Marta Pupka</a:t>
            </a:r>
          </a:p>
          <a:p>
            <a:pPr eaLnBrk="1" hangingPunct="1"/>
            <a:r>
              <a:rPr lang="pl-PL" sz="3600" smtClean="0">
                <a:latin typeface="Mistral" pitchFamily="66" charset="0"/>
              </a:rPr>
              <a:t>Maciej Florczak</a:t>
            </a:r>
          </a:p>
          <a:p>
            <a:pPr eaLnBrk="1" hangingPunct="1"/>
            <a:r>
              <a:rPr lang="pl-PL" sz="3600" smtClean="0">
                <a:latin typeface="Mistral" pitchFamily="66" charset="0"/>
              </a:rPr>
              <a:t>Tomasz Trochimczuk</a:t>
            </a:r>
          </a:p>
          <a:p>
            <a:pPr eaLnBrk="1" hangingPunct="1"/>
            <a:r>
              <a:rPr lang="pl-PL" sz="3600" smtClean="0">
                <a:latin typeface="Mistral" pitchFamily="66" charset="0"/>
              </a:rPr>
              <a:t>Jakub Mądrowski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5400" smtClean="0">
                <a:latin typeface="Mistral" pitchFamily="66" charset="0"/>
              </a:rPr>
              <a:t>Opiekę nad grupą sprawował Pan Profesor Jan Kołpajło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Mistral" pitchFamily="66" charset="0"/>
              </a:rPr>
              <a:t>Grupa pracująca nad projektem 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8963" y="2119313"/>
            <a:ext cx="5405437" cy="3603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012160" cy="4104456"/>
          </a:xfrm>
          <a:scene3d>
            <a:camera prst="perspectiveHeroicExtremeLeftFacing"/>
            <a:lightRig rig="threePt" dir="t"/>
          </a:scene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9600" dirty="0" smtClean="0">
                <a:latin typeface="Mistral" pitchFamily="66" charset="0"/>
              </a:rPr>
              <a:t>Dziękujemy za uwagę  !</a:t>
            </a:r>
            <a:br>
              <a:rPr lang="pl-PL" sz="9600" dirty="0" smtClean="0">
                <a:latin typeface="Mistral" pitchFamily="66" charset="0"/>
              </a:rPr>
            </a:br>
            <a:r>
              <a:rPr lang="pl-PL" sz="9600" dirty="0" smtClean="0">
                <a:latin typeface="Mistral" pitchFamily="66" charset="0"/>
              </a:rPr>
              <a:t> </a:t>
            </a:r>
            <a:r>
              <a:rPr lang="pl-PL" sz="9600" dirty="0" smtClean="0">
                <a:latin typeface="Mistral" pitchFamily="66" charset="0"/>
                <a:sym typeface="Wingdings" pitchFamily="2" charset="2"/>
              </a:rPr>
              <a:t></a:t>
            </a:r>
            <a:br>
              <a:rPr lang="pl-PL" sz="9600" dirty="0" smtClean="0">
                <a:latin typeface="Mistral" pitchFamily="66" charset="0"/>
                <a:sym typeface="Wingdings" pitchFamily="2" charset="2"/>
              </a:rPr>
            </a:br>
            <a:endParaRPr lang="pl-PL" sz="9600" dirty="0">
              <a:latin typeface="Mistral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1052513"/>
            <a:ext cx="6408738" cy="4105275"/>
          </a:xfrm>
        </p:spPr>
        <p:txBody>
          <a:bodyPr/>
          <a:lstStyle/>
          <a:p>
            <a:pPr eaLnBrk="1" hangingPunct="1"/>
            <a:r>
              <a:rPr lang="pl-PL" sz="6000" smtClean="0">
                <a:latin typeface="Mistral" pitchFamily="66" charset="0"/>
              </a:rPr>
              <a:t>Wchodzimy po schodach na ścianach wiszą tabla z zdjęciami absolwentów ‘’Rolnika’’.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Mistral" pitchFamily="66" charset="0"/>
              </a:rPr>
              <a:t>Schody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916113"/>
            <a:ext cx="5399088" cy="3600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5" y="1916113"/>
            <a:ext cx="5399088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620713"/>
            <a:ext cx="7777163" cy="5976937"/>
          </a:xfrm>
        </p:spPr>
        <p:txBody>
          <a:bodyPr/>
          <a:lstStyle/>
          <a:p>
            <a:pPr eaLnBrk="1" hangingPunct="1"/>
            <a:r>
              <a:rPr lang="pl-PL" sz="6000" smtClean="0">
                <a:latin typeface="Mistral" pitchFamily="66" charset="0"/>
              </a:rPr>
              <a:t>Gdy już jesteśmy na piętrze pierwszym po lewej stronie pierwsze drzwi to sala numer 15 gdzie większość klas ma tam informatykę oraz przedmioty zawodowe.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Mistral" pitchFamily="66" charset="0"/>
              </a:rPr>
              <a:t>Sala numer 15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8963" y="2119313"/>
            <a:ext cx="5405437" cy="3603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150" y="2133600"/>
            <a:ext cx="5478463" cy="365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4675" y="2135188"/>
            <a:ext cx="5478463" cy="365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133600"/>
            <a:ext cx="2928937" cy="373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088" y="1249363"/>
            <a:ext cx="7489825" cy="1531937"/>
          </a:xfrm>
        </p:spPr>
        <p:txBody>
          <a:bodyPr/>
          <a:lstStyle/>
          <a:p>
            <a:pPr eaLnBrk="1" hangingPunct="1"/>
            <a:r>
              <a:rPr lang="pl-PL" sz="4800" smtClean="0">
                <a:latin typeface="Mistral" pitchFamily="66" charset="0"/>
              </a:rPr>
              <a:t>Obok jest gabinet pedagoga szkolnego.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988" y="908050"/>
            <a:ext cx="7129462" cy="4824413"/>
          </a:xfrm>
        </p:spPr>
        <p:txBody>
          <a:bodyPr/>
          <a:lstStyle/>
          <a:p>
            <a:pPr eaLnBrk="1" hangingPunct="1"/>
            <a:r>
              <a:rPr lang="pl-PL" sz="5400" smtClean="0">
                <a:latin typeface="Mistral" pitchFamily="66" charset="0"/>
              </a:rPr>
              <a:t>Kiedy skręcimy w prawo i pójdziemy kawałek to po prawej stronie jest sala  numer 17 odbywane są tam zajęcia z języków obcych 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Mistral" pitchFamily="66" charset="0"/>
              </a:rPr>
              <a:t>Sala numer 17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975" y="2278063"/>
            <a:ext cx="4824413" cy="3232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975" y="2274888"/>
            <a:ext cx="4824413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975" y="2257425"/>
            <a:ext cx="4824413" cy="325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975" y="2274888"/>
            <a:ext cx="4824413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9025" y="2259013"/>
            <a:ext cx="479425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87450" y="692150"/>
            <a:ext cx="6985000" cy="4752975"/>
          </a:xfrm>
        </p:spPr>
        <p:txBody>
          <a:bodyPr/>
          <a:lstStyle/>
          <a:p>
            <a:pPr eaLnBrk="1" hangingPunct="1"/>
            <a:r>
              <a:rPr lang="pl-PL" sz="4400" smtClean="0">
                <a:latin typeface="Mistral" pitchFamily="66" charset="0"/>
              </a:rPr>
              <a:t>Po lewej stronie natomiast jest kawiarnia szkolna . Dalej po lewej stronie są toalety, a po prawej stronie pokój nauczycielski.  Trochę dalej po lewej stronie jest gabinet pani wicedyrektor.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Niestandardowy 2">
      <a:dk1>
        <a:srgbClr val="0F1C26"/>
      </a:dk1>
      <a:lt1>
        <a:srgbClr val="003300"/>
      </a:lt1>
      <a:dk2>
        <a:srgbClr val="E9F29B"/>
      </a:dk2>
      <a:lt2>
        <a:srgbClr val="DFEB69"/>
      </a:lt2>
      <a:accent1>
        <a:srgbClr val="DFEB69"/>
      </a:accent1>
      <a:accent2>
        <a:srgbClr val="DFEB69"/>
      </a:accent2>
      <a:accent3>
        <a:srgbClr val="DFEB69"/>
      </a:accent3>
      <a:accent4>
        <a:srgbClr val="8A9713"/>
      </a:accent4>
      <a:accent5>
        <a:srgbClr val="E9F29B"/>
      </a:accent5>
      <a:accent6>
        <a:srgbClr val="B9CA1A"/>
      </a:accent6>
      <a:hlink>
        <a:srgbClr val="7EA9CA"/>
      </a:hlink>
      <a:folHlink>
        <a:srgbClr val="1F394D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169</Words>
  <Application>Microsoft Office PowerPoint</Application>
  <PresentationFormat>Pokaz na ekranie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Brush Script MT</vt:lpstr>
      <vt:lpstr>Constantia</vt:lpstr>
      <vt:lpstr>Franklin Gothic Book</vt:lpstr>
      <vt:lpstr>Mistral</vt:lpstr>
      <vt:lpstr>Rage Italic</vt:lpstr>
      <vt:lpstr>Wingdings</vt:lpstr>
      <vt:lpstr>Pinezka</vt:lpstr>
      <vt:lpstr>Prezentacja programu PowerPoint</vt:lpstr>
      <vt:lpstr>Prezentacja programu PowerPoint</vt:lpstr>
      <vt:lpstr>Schody</vt:lpstr>
      <vt:lpstr>Prezentacja programu PowerPoint</vt:lpstr>
      <vt:lpstr>Sala numer 15</vt:lpstr>
      <vt:lpstr>Prezentacja programu PowerPoint</vt:lpstr>
      <vt:lpstr>Prezentacja programu PowerPoint</vt:lpstr>
      <vt:lpstr>Sala numer 17</vt:lpstr>
      <vt:lpstr>Prezentacja programu PowerPoint</vt:lpstr>
      <vt:lpstr>Korytarz</vt:lpstr>
      <vt:lpstr>Prezentacja programu PowerPoint</vt:lpstr>
      <vt:lpstr>Sala numer 19-20</vt:lpstr>
      <vt:lpstr>Projekt pod tytułem ,,Wirtualny spacer po szkole i Międzychodzie’’ przygotowali :</vt:lpstr>
      <vt:lpstr>Opiekę nad grupą sprawował Pan Profesor Jan Kołpajło</vt:lpstr>
      <vt:lpstr>Grupa pracująca nad projektem :</vt:lpstr>
      <vt:lpstr>Dziękujemy za uwagę  !   </vt:lpstr>
    </vt:vector>
  </TitlesOfParts>
  <Company>ddd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</dc:creator>
  <cp:lastModifiedBy>informatyk15</cp:lastModifiedBy>
  <cp:revision>12</cp:revision>
  <dcterms:created xsi:type="dcterms:W3CDTF">2013-06-13T18:58:58Z</dcterms:created>
  <dcterms:modified xsi:type="dcterms:W3CDTF">2014-03-05T11:42:00Z</dcterms:modified>
</cp:coreProperties>
</file>