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6E6D-95C9-4E62-9E2F-0E8A964F7FB0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CF14-0907-4358-8ECE-A955B8038A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B3BD-7565-4748-A18E-5EDCD5BED23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5060-71F3-4663-89A0-6F6702642A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4DE7-6994-4D5A-A642-D9E465340DF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F22-0FF5-4D53-BCCD-3FED95C8D6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260E-DC5E-4DFD-970A-069CDED957DE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4113-C6DC-4CCB-99BF-806AD7B214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6F43-DDB0-49B1-8305-B308322BC06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D7B0-4C84-4736-B72A-4833E48115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8230-AA0F-4C83-A26F-5BC1A8B71EA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5BBB-AAE6-4129-99AF-4124D42E67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D560-D111-417C-B31B-B84437CD6CA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ED85-BE76-4A6D-AEF0-81150DDE55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EC0C-CC0A-47F3-A6EE-93D9AEBACD0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B61E-AB48-4B62-A3FA-2071AAFAC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8E73-F481-4C4F-9A9C-FC3EB8C563C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A055-4BBF-4BCE-ADF9-F0D580C006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3AFF-272D-47B5-8D02-1E1B8169ACB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B372-FC0F-4BA3-8F6B-0BB0E99B52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4F4C-4E7D-4599-888D-0253556A81A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E9E4-B328-40B8-86B2-3F6229B4E1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692B0-92E0-4EFD-A6B9-7729D49933AD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2CCF4B-A683-4316-A749-25A85BD669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Book Antiqua" pitchFamily="18" charset="0"/>
              </a:rPr>
              <a:t>Wjazd od strony Dzięcielina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45545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63" y="0"/>
            <a:ext cx="45545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7463"/>
            <a:ext cx="45545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463" y="3827463"/>
            <a:ext cx="45545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0"/>
            <a:ext cx="455295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827463"/>
            <a:ext cx="45529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4</Words>
  <Application>Microsoft Office PowerPoint</Application>
  <PresentationFormat>Pokaz na ekranie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9" baseType="lpstr">
      <vt:lpstr>Arial</vt:lpstr>
      <vt:lpstr>Book Antiqua</vt:lpstr>
      <vt:lpstr>Lucida Sans</vt:lpstr>
      <vt:lpstr>Wingdings</vt:lpstr>
      <vt:lpstr>Wingdings 2</vt:lpstr>
      <vt:lpstr>Wingdings 3</vt:lpstr>
      <vt:lpstr>Wierzchołek</vt:lpstr>
      <vt:lpstr>Wjazd od strony Dzięcielina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 Kołupajło</dc:creator>
  <cp:lastModifiedBy>informatyk15</cp:lastModifiedBy>
  <cp:revision>6</cp:revision>
  <dcterms:created xsi:type="dcterms:W3CDTF">2013-06-29T21:58:28Z</dcterms:created>
  <dcterms:modified xsi:type="dcterms:W3CDTF">2014-03-05T11:44:04Z</dcterms:modified>
</cp:coreProperties>
</file>