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9" r:id="rId6"/>
    <p:sldId id="262" r:id="rId7"/>
    <p:sldId id="258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502CA-8713-405C-866E-FC4CE26431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BD1E3-7E52-4D1A-A240-FC391C52FC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9A34-A3A7-4A7A-AABA-5AF7723BDA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1C566-A656-4ABB-8EBC-2A58DA814ED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37DE-A1FC-4DA7-96F1-9BABE50EF0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A7B53-F2FE-444A-9E08-0BF10E9DA8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3864-F4A8-4206-9748-403E91F675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3026-15F8-4AED-95E4-F6A3E684D3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9848-23AE-4034-9608-4E246AFE31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CE8FA-90EA-45B4-8896-297514EE11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86CF8-AC0B-4469-A939-B7F66C24B6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0C7346-1910-43C2-AF4D-64BAB610F0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piwnica.pps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parter.pps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1%20pietro.pps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2%20pietro.pps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dziecielin.ppsx" TargetMode="External"/><Relationship Id="rId3" Type="http://schemas.openxmlformats.org/officeDocument/2006/relationships/hyperlink" Target="lipowiec.ppsx" TargetMode="External"/><Relationship Id="rId7" Type="http://schemas.openxmlformats.org/officeDocument/2006/relationships/hyperlink" Target="jezioro.ppsx" TargetMode="External"/><Relationship Id="rId2" Type="http://schemas.openxmlformats.org/officeDocument/2006/relationships/hyperlink" Target="wycieczka.pp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park%20tietza.ppsx" TargetMode="External"/><Relationship Id="rId5" Type="http://schemas.openxmlformats.org/officeDocument/2006/relationships/hyperlink" Target="okolica%20szkoly.ppsx" TargetMode="External"/><Relationship Id="rId4" Type="http://schemas.openxmlformats.org/officeDocument/2006/relationships/hyperlink" Target="ogrod.pp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pl-PL" sz="8000" b="1" smtClean="0"/>
              <a:t>Wirtualny spacer</a:t>
            </a:r>
            <a:r>
              <a:rPr lang="pl-PL" sz="6000" b="1" smtClean="0"/>
              <a:t/>
            </a:r>
            <a:br>
              <a:rPr lang="pl-PL" sz="6000" b="1" smtClean="0"/>
            </a:br>
            <a:r>
              <a:rPr lang="pl-PL" sz="8800" b="1" smtClean="0"/>
              <a:t> </a:t>
            </a:r>
            <a:r>
              <a:rPr lang="pl-PL" sz="8000" b="1" smtClean="0"/>
              <a:t>po szkole </a:t>
            </a:r>
            <a:br>
              <a:rPr lang="pl-PL" sz="8000" b="1" smtClean="0"/>
            </a:br>
            <a:r>
              <a:rPr lang="pl-PL" sz="8000" b="1" smtClean="0"/>
              <a:t>i Międzychodzie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65400"/>
            <a:ext cx="91440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Koniec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Zdjęcia grupy projektowej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914400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77338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813"/>
            <a:ext cx="917733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O projekcie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1412875"/>
            <a:ext cx="91440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/>
              <a:t>Projekt był realizowany w Zespole Szkół nr 3 </a:t>
            </a:r>
          </a:p>
          <a:p>
            <a:pPr algn="ctr">
              <a:spcBef>
                <a:spcPct val="50000"/>
              </a:spcBef>
            </a:pPr>
            <a:r>
              <a:rPr lang="pl-PL" sz="2000" b="1"/>
              <a:t>im. prof. dr. Felicjana Cieszkowskiego – Dembińskiego </a:t>
            </a:r>
          </a:p>
          <a:p>
            <a:pPr algn="ctr">
              <a:spcBef>
                <a:spcPct val="50000"/>
              </a:spcBef>
            </a:pPr>
            <a:r>
              <a:rPr lang="pl-PL" sz="2000" b="1"/>
              <a:t>w Międzychodzie</a:t>
            </a:r>
          </a:p>
          <a:p>
            <a:pPr algn="ctr">
              <a:spcBef>
                <a:spcPct val="50000"/>
              </a:spcBef>
            </a:pPr>
            <a:r>
              <a:rPr lang="pl-PL" sz="2000" b="1"/>
              <a:t>w roku szkolnym 2012/2013.</a:t>
            </a:r>
          </a:p>
          <a:p>
            <a:pPr algn="ctr">
              <a:spcBef>
                <a:spcPct val="50000"/>
              </a:spcBef>
            </a:pPr>
            <a:r>
              <a:rPr lang="pl-PL" sz="2000" b="1" u="sng"/>
              <a:t>W projekcie udział brali </a:t>
            </a:r>
          </a:p>
          <a:p>
            <a:pPr algn="ctr">
              <a:spcBef>
                <a:spcPct val="50000"/>
              </a:spcBef>
            </a:pPr>
            <a:r>
              <a:rPr lang="pl-PL" sz="2000" b="1" u="sng"/>
              <a:t>uczniowie klasy pierwszej Technikum Organizacji Reklamy:</a:t>
            </a:r>
          </a:p>
          <a:p>
            <a:pPr algn="ctr">
              <a:spcBef>
                <a:spcPct val="50000"/>
              </a:spcBef>
            </a:pPr>
            <a:r>
              <a:rPr lang="pl-PL" b="1">
                <a:solidFill>
                  <a:srgbClr val="008000"/>
                </a:solidFill>
              </a:rPr>
              <a:t>Agnieszka Choptiana</a:t>
            </a:r>
          </a:p>
          <a:p>
            <a:pPr algn="ctr">
              <a:spcBef>
                <a:spcPct val="50000"/>
              </a:spcBef>
            </a:pPr>
            <a:r>
              <a:rPr lang="pl-PL" b="1">
                <a:solidFill>
                  <a:srgbClr val="008000"/>
                </a:solidFill>
              </a:rPr>
              <a:t>Maciej Florczak</a:t>
            </a:r>
          </a:p>
          <a:p>
            <a:pPr algn="ctr">
              <a:spcBef>
                <a:spcPct val="50000"/>
              </a:spcBef>
            </a:pPr>
            <a:r>
              <a:rPr lang="pl-PL" b="1">
                <a:solidFill>
                  <a:srgbClr val="008000"/>
                </a:solidFill>
              </a:rPr>
              <a:t>Jakub Mądrowski</a:t>
            </a:r>
          </a:p>
          <a:p>
            <a:pPr algn="ctr">
              <a:spcBef>
                <a:spcPct val="50000"/>
              </a:spcBef>
            </a:pPr>
            <a:r>
              <a:rPr lang="pl-PL" b="1">
                <a:solidFill>
                  <a:srgbClr val="008000"/>
                </a:solidFill>
              </a:rPr>
              <a:t>Martyna Paschke</a:t>
            </a:r>
          </a:p>
          <a:p>
            <a:pPr algn="ctr">
              <a:spcBef>
                <a:spcPct val="50000"/>
              </a:spcBef>
            </a:pPr>
            <a:r>
              <a:rPr lang="pl-PL" b="1">
                <a:solidFill>
                  <a:srgbClr val="008000"/>
                </a:solidFill>
              </a:rPr>
              <a:t>Marta Pupka</a:t>
            </a:r>
          </a:p>
          <a:p>
            <a:pPr algn="ctr">
              <a:spcBef>
                <a:spcPct val="50000"/>
              </a:spcBef>
            </a:pPr>
            <a:r>
              <a:rPr lang="pl-PL" b="1">
                <a:solidFill>
                  <a:srgbClr val="008000"/>
                </a:solidFill>
              </a:rPr>
              <a:t>Tomasz Trochimczuk</a:t>
            </a:r>
            <a:r>
              <a:rPr lang="pl-PL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Informacje ogólne o projekcie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1916113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/>
              <a:t>Projekt „Wirtualny spacer po szkole i Międzychodzie” </a:t>
            </a:r>
            <a:br>
              <a:rPr lang="pl-PL" sz="2000" b="1"/>
            </a:br>
            <a:r>
              <a:rPr lang="pl-PL" sz="2000" b="1"/>
              <a:t>dotyczy naszej szkoły oraz miasta Międzychód. </a:t>
            </a:r>
          </a:p>
          <a:p>
            <a:pPr algn="ctr">
              <a:spcBef>
                <a:spcPct val="50000"/>
              </a:spcBef>
            </a:pPr>
            <a:endParaRPr lang="pl-PL" sz="2000" b="1"/>
          </a:p>
          <a:p>
            <a:pPr algn="ctr">
              <a:spcBef>
                <a:spcPct val="50000"/>
              </a:spcBef>
            </a:pPr>
            <a:r>
              <a:rPr lang="pl-PL" sz="2000" b="1"/>
              <a:t>Został on zrealizowany w ramach projektu </a:t>
            </a:r>
            <a:br>
              <a:rPr lang="pl-PL" sz="2000" b="1"/>
            </a:br>
            <a:r>
              <a:rPr lang="pl-PL" sz="2000" b="1"/>
              <a:t>„Czas zawodowców – kształcenie w Wielkopolsce”</a:t>
            </a:r>
          </a:p>
          <a:p>
            <a:pPr algn="ctr">
              <a:spcBef>
                <a:spcPct val="50000"/>
              </a:spcBef>
            </a:pPr>
            <a:endParaRPr lang="pl-PL" sz="2000" b="1"/>
          </a:p>
          <a:p>
            <a:pPr algn="ctr">
              <a:spcBef>
                <a:spcPct val="50000"/>
              </a:spcBef>
            </a:pPr>
            <a:r>
              <a:rPr lang="pl-PL" sz="2000" b="1"/>
              <a:t>W programie MS PowerPoint </a:t>
            </a:r>
            <a:br>
              <a:rPr lang="pl-PL" sz="2000" b="1"/>
            </a:br>
            <a:r>
              <a:rPr lang="pl-PL" sz="2000" b="1"/>
              <a:t>zostały przedstawione efekty pracy uczniów.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Piwnica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636838"/>
            <a:ext cx="9144000" cy="2449512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b="1" dirty="0" smtClean="0">
                <a:hlinkClick r:id="rId2" action="ppaction://hlinkpres?slideindex=1&amp;slidetitle="/>
              </a:rPr>
              <a:t>Korytarz</a:t>
            </a:r>
          </a:p>
          <a:p>
            <a:pPr algn="ctr" eaLnBrk="1" hangingPunct="1">
              <a:buFontTx/>
              <a:buNone/>
            </a:pPr>
            <a:r>
              <a:rPr lang="pl-PL" b="1" dirty="0" smtClean="0">
                <a:hlinkClick r:id="rId2" action="ppaction://hlinkpres?slideindex=1&amp;slidetitle="/>
              </a:rPr>
              <a:t>i</a:t>
            </a:r>
          </a:p>
          <a:p>
            <a:pPr algn="ctr" eaLnBrk="1" hangingPunct="1">
              <a:buFontTx/>
              <a:buNone/>
            </a:pPr>
            <a:r>
              <a:rPr lang="pl-PL" b="1" dirty="0" smtClean="0">
                <a:hlinkClick r:id="rId2" action="ppaction://hlinkpres?slideindex=1&amp;slidetitle="/>
              </a:rPr>
              <a:t>sale lekcyjne</a:t>
            </a:r>
            <a:endParaRPr lang="pl-PL" b="1" dirty="0" smtClean="0"/>
          </a:p>
          <a:p>
            <a:pPr eaLnBrk="1" hangingPunct="1">
              <a:buFontTx/>
              <a:buNone/>
            </a:pPr>
            <a:endParaRPr lang="pl-P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Parter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636838"/>
            <a:ext cx="9144000" cy="2449512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b="1" dirty="0" smtClean="0">
                <a:hlinkClick r:id="rId2" action="ppaction://hlinkpres?slideindex=1&amp;slidetitle="/>
              </a:rPr>
              <a:t>Korytarz</a:t>
            </a:r>
          </a:p>
          <a:p>
            <a:pPr algn="ctr" eaLnBrk="1" hangingPunct="1">
              <a:buFontTx/>
              <a:buNone/>
            </a:pPr>
            <a:r>
              <a:rPr lang="pl-PL" b="1" dirty="0" smtClean="0">
                <a:hlinkClick r:id="rId2" action="ppaction://hlinkpres?slideindex=1&amp;slidetitle="/>
              </a:rPr>
              <a:t>i</a:t>
            </a:r>
          </a:p>
          <a:p>
            <a:pPr algn="ctr" eaLnBrk="1" hangingPunct="1">
              <a:buFontTx/>
              <a:buNone/>
            </a:pPr>
            <a:r>
              <a:rPr lang="pl-PL" b="1" dirty="0" smtClean="0">
                <a:hlinkClick r:id="rId2" action="ppaction://hlinkpres?slideindex=1&amp;slidetitle="/>
              </a:rPr>
              <a:t>sale lekcyjne</a:t>
            </a:r>
            <a:endParaRPr lang="pl-PL" b="1" dirty="0" smtClean="0"/>
          </a:p>
          <a:p>
            <a:pPr eaLnBrk="1" hangingPunct="1">
              <a:buFontTx/>
              <a:buNone/>
            </a:pPr>
            <a:endParaRPr lang="pl-P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Pierwsze piętro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36838"/>
            <a:ext cx="9144000" cy="24495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b="1" dirty="0" smtClean="0">
                <a:hlinkClick r:id="rId2" action="ppaction://hlinkpres?slideindex=1&amp;slidetitle="/>
              </a:rPr>
              <a:t>Korytarz</a:t>
            </a:r>
          </a:p>
          <a:p>
            <a:pPr algn="ctr" eaLnBrk="1" hangingPunct="1">
              <a:buFontTx/>
              <a:buNone/>
            </a:pPr>
            <a:r>
              <a:rPr lang="pl-PL" b="1" dirty="0" smtClean="0">
                <a:hlinkClick r:id="rId2" action="ppaction://hlinkpres?slideindex=1&amp;slidetitle="/>
              </a:rPr>
              <a:t>i</a:t>
            </a:r>
          </a:p>
          <a:p>
            <a:pPr algn="ctr" eaLnBrk="1" hangingPunct="1">
              <a:buFontTx/>
              <a:buNone/>
            </a:pPr>
            <a:r>
              <a:rPr lang="pl-PL" b="1" dirty="0" smtClean="0">
                <a:hlinkClick r:id="rId2" action="ppaction://hlinkpres?slideindex=1&amp;slidetitle="/>
              </a:rPr>
              <a:t>sale lekcyjne</a:t>
            </a:r>
            <a:endParaRPr lang="pl-PL" b="1" dirty="0" smtClean="0"/>
          </a:p>
          <a:p>
            <a:pPr eaLnBrk="1" hangingPunct="1">
              <a:buFontTx/>
              <a:buNone/>
            </a:pPr>
            <a:endParaRPr lang="pl-P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Drugie piętro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636838"/>
            <a:ext cx="9144000" cy="2449512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b="1" dirty="0" smtClean="0">
                <a:hlinkClick r:id="rId2" action="ppaction://hlinkpres?slideindex=1&amp;slidetitle="/>
              </a:rPr>
              <a:t>Korytarz</a:t>
            </a:r>
          </a:p>
          <a:p>
            <a:pPr algn="ctr" eaLnBrk="1" hangingPunct="1">
              <a:buFontTx/>
              <a:buNone/>
            </a:pPr>
            <a:r>
              <a:rPr lang="pl-PL" b="1" dirty="0" smtClean="0">
                <a:hlinkClick r:id="rId2" action="ppaction://hlinkpres?slideindex=1&amp;slidetitle="/>
              </a:rPr>
              <a:t>i</a:t>
            </a:r>
          </a:p>
          <a:p>
            <a:pPr algn="ctr" eaLnBrk="1" hangingPunct="1">
              <a:buFontTx/>
              <a:buNone/>
            </a:pPr>
            <a:r>
              <a:rPr lang="pl-PL" b="1" dirty="0" smtClean="0">
                <a:hlinkClick r:id="rId2" action="ppaction://hlinkpres?slideindex=1&amp;slidetitle="/>
              </a:rPr>
              <a:t>sale lekcyjne</a:t>
            </a:r>
            <a:endParaRPr lang="pl-PL" b="1" dirty="0" smtClean="0"/>
          </a:p>
          <a:p>
            <a:pPr eaLnBrk="1" hangingPunct="1">
              <a:buFontTx/>
              <a:buNone/>
            </a:pPr>
            <a:endParaRPr lang="pl-P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Międzychód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989138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pl-PL" sz="2800" b="1" dirty="0">
                <a:hlinkClick r:id="rId2" action="ppaction://hlinkpres?slideindex=1&amp;slidetitle="/>
              </a:rPr>
              <a:t>Zimowa wycieczka</a:t>
            </a:r>
            <a:r>
              <a:rPr lang="pl-PL" sz="2800" b="1" dirty="0"/>
              <a:t>		</a:t>
            </a:r>
            <a:r>
              <a:rPr lang="pl-PL" sz="2800" b="1" dirty="0">
                <a:hlinkClick r:id="rId3" action="ppaction://hlinkpres?slideindex=1&amp;slidetitle="/>
              </a:rPr>
              <a:t>Lipowiec</a:t>
            </a:r>
            <a:r>
              <a:rPr lang="pl-PL" sz="2800" b="1" dirty="0"/>
              <a:t>	</a:t>
            </a:r>
          </a:p>
          <a:p>
            <a:pPr marL="342900" indent="-342900" algn="ctr">
              <a:spcBef>
                <a:spcPct val="50000"/>
              </a:spcBef>
            </a:pPr>
            <a:r>
              <a:rPr lang="pl-PL" sz="2800" b="1" dirty="0">
                <a:hlinkClick r:id="rId4" action="ppaction://hlinkpres?slideindex=1&amp;slidetitle="/>
              </a:rPr>
              <a:t>Ogród Jordanowski</a:t>
            </a:r>
            <a:r>
              <a:rPr lang="pl-PL" sz="2800" b="1" dirty="0"/>
              <a:t>		</a:t>
            </a:r>
            <a:r>
              <a:rPr lang="pl-PL" sz="2800" b="1" dirty="0">
                <a:hlinkClick r:id="rId5" action="ppaction://hlinkpres?slideindex=1&amp;slidetitle="/>
              </a:rPr>
              <a:t>Okolica szkoły</a:t>
            </a:r>
            <a:endParaRPr lang="pl-PL" sz="2800" b="1" dirty="0"/>
          </a:p>
          <a:p>
            <a:pPr marL="342900" indent="-342900" algn="ctr">
              <a:spcBef>
                <a:spcPct val="50000"/>
              </a:spcBef>
            </a:pPr>
            <a:r>
              <a:rPr lang="pl-PL" sz="2800" b="1" dirty="0">
                <a:hlinkClick r:id="rId6" action="ppaction://hlinkpres?slideindex=1&amp;slidetitle="/>
              </a:rPr>
              <a:t>Park Oskara Tietza</a:t>
            </a:r>
            <a:r>
              <a:rPr lang="pl-PL" sz="2800" b="1" dirty="0"/>
              <a:t>	</a:t>
            </a:r>
            <a:r>
              <a:rPr lang="pl-PL" sz="2800" b="1" dirty="0">
                <a:hlinkClick r:id="rId7" action="ppaction://hlinkpres?slideindex=1&amp;slidetitle="/>
              </a:rPr>
              <a:t>Nad jeziorem Miejskim</a:t>
            </a:r>
            <a:endParaRPr lang="pl-PL" sz="2800" b="1" dirty="0"/>
          </a:p>
          <a:p>
            <a:pPr marL="342900" indent="-342900" algn="ctr">
              <a:spcBef>
                <a:spcPct val="50000"/>
              </a:spcBef>
            </a:pPr>
            <a:r>
              <a:rPr lang="pl-PL" sz="2800" b="1" dirty="0">
                <a:hlinkClick r:id="rId8" action="ppaction://hlinkpres?slideindex=1&amp;slidetitle="/>
              </a:rPr>
              <a:t>Wjazd od strony Dzięcielina</a:t>
            </a:r>
            <a:endParaRPr lang="pl-PL" sz="2800" b="1" dirty="0"/>
          </a:p>
          <a:p>
            <a:pPr marL="342900" indent="-342900" algn="ctr">
              <a:spcBef>
                <a:spcPct val="50000"/>
              </a:spcBef>
            </a:pPr>
            <a:endParaRPr lang="pl-PL" sz="2800" b="1" dirty="0"/>
          </a:p>
          <a:p>
            <a:pPr marL="342900" indent="-342900" algn="ctr">
              <a:spcBef>
                <a:spcPct val="50000"/>
              </a:spcBef>
            </a:pPr>
            <a:endParaRPr lang="pl-PL" sz="2800" b="1" dirty="0"/>
          </a:p>
          <a:p>
            <a:pPr marL="342900" indent="-342900" algn="ctr">
              <a:spcBef>
                <a:spcPct val="50000"/>
              </a:spcBef>
            </a:pP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94</Words>
  <Application>Microsoft Office PowerPoint</Application>
  <PresentationFormat>Pokaz na ekranie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Arial</vt:lpstr>
      <vt:lpstr>Projekt domyślny</vt:lpstr>
      <vt:lpstr>Wirtualny spacer  po szkole  i Międzychodzie</vt:lpstr>
      <vt:lpstr>Zdjęcia grupy projektowej</vt:lpstr>
      <vt:lpstr>O projekcie</vt:lpstr>
      <vt:lpstr>Informacje ogólne o projekcie</vt:lpstr>
      <vt:lpstr>Piwnica</vt:lpstr>
      <vt:lpstr>Parter</vt:lpstr>
      <vt:lpstr>Pierwsze piętro</vt:lpstr>
      <vt:lpstr>Drugie piętro</vt:lpstr>
      <vt:lpstr>Międzychód</vt:lpstr>
      <vt:lpstr>Koniec</vt:lpstr>
    </vt:vector>
  </TitlesOfParts>
  <Company>Szkoła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</dc:title>
  <dc:creator>informatyk</dc:creator>
  <cp:lastModifiedBy>Jan Kołupajło</cp:lastModifiedBy>
  <cp:revision>66</cp:revision>
  <dcterms:created xsi:type="dcterms:W3CDTF">2013-06-15T20:43:55Z</dcterms:created>
  <dcterms:modified xsi:type="dcterms:W3CDTF">2014-03-04T21:30:04Z</dcterms:modified>
</cp:coreProperties>
</file>